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" panose="020B0503030501040103" pitchFamily="34" charset="0"/>
      <p:regular r:id="rId23"/>
    </p:embeddedFont>
    <p:embeddedFont>
      <p:font typeface="Canva Sans Bold" panose="020B0803030501040103" pitchFamily="34" charset="0"/>
      <p:regular r:id="rId24"/>
      <p:bold r:id="rId25"/>
    </p:embeddedFont>
    <p:embeddedFont>
      <p:font typeface="Lilita One" panose="02000000000000000000" pitchFamily="2" charset="0"/>
      <p:regular r:id="rId26"/>
    </p:embeddedFont>
    <p:embeddedFont>
      <p:font typeface="PT Sans" panose="020B0503020203020204" pitchFamily="34" charset="77"/>
      <p:regular r:id="rId27"/>
    </p:embeddedFont>
    <p:embeddedFont>
      <p:font typeface="PT Sans Bold" panose="020B0503020203020204" pitchFamily="34" charset="77"/>
      <p:regular r:id="rId28"/>
      <p:boldItalic r:id="rId29"/>
    </p:embeddedFont>
    <p:embeddedFont>
      <p:font typeface="Squad Bold" pitchFamily="2" charset="0"/>
      <p:regular r:id="rId30"/>
      <p:bold r:id="rId31"/>
    </p:embeddedFont>
    <p:embeddedFont>
      <p:font typeface="Squad Bold Bold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94609" autoAdjust="0"/>
  </p:normalViewPr>
  <p:slideViewPr>
    <p:cSldViewPr>
      <p:cViewPr varScale="1">
        <p:scale>
          <a:sx n="69" d="100"/>
          <a:sy n="69" d="100"/>
        </p:scale>
        <p:origin x="38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CHANGE WORDS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50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23"/>
          <a:stretch>
            <a:fillRect/>
          </a:stretch>
        </p:blipFill>
        <p:spPr>
          <a:xfrm>
            <a:off x="12696783" y="-2407591"/>
            <a:ext cx="6427141" cy="6541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31317" y="-992466"/>
            <a:ext cx="8385213" cy="8689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80738" y="-3310423"/>
            <a:ext cx="7005010" cy="7175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663686">
            <a:off x="13218784" y="5734608"/>
            <a:ext cx="8903462" cy="86586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273"/>
          <a:stretch>
            <a:fillRect/>
          </a:stretch>
        </p:blipFill>
        <p:spPr>
          <a:xfrm>
            <a:off x="3794535" y="511369"/>
            <a:ext cx="10698931" cy="59415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273286">
            <a:off x="-4829928" y="2070568"/>
            <a:ext cx="8997456" cy="91986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639425" y="7211455"/>
            <a:ext cx="9710442" cy="822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61419" y="5447238"/>
            <a:ext cx="10769898" cy="93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3"/>
              </a:lnSpc>
            </a:pPr>
            <a:r>
              <a:rPr lang="en-US" sz="5359">
                <a:solidFill>
                  <a:srgbClr val="000000"/>
                </a:solidFill>
                <a:latin typeface="PT Sans Bold"/>
              </a:rPr>
              <a:t>Creative Business Solutions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22346" y="7116205"/>
            <a:ext cx="5443307" cy="87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6"/>
              </a:lnSpc>
            </a:pPr>
            <a:r>
              <a:rPr lang="en-US" sz="5147">
                <a:solidFill>
                  <a:srgbClr val="000000"/>
                </a:solidFill>
                <a:latin typeface="PT Sans"/>
              </a:rPr>
              <a:t>Carloune Benedict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88417" y="3692690"/>
            <a:ext cx="2770632" cy="2770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91371" y="3691852"/>
            <a:ext cx="2843393" cy="2772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66339" y="3758747"/>
            <a:ext cx="2769683" cy="26998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692896" y="267595"/>
            <a:ext cx="2775633" cy="27056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91371" y="191570"/>
            <a:ext cx="2847192" cy="2775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894604" y="185541"/>
            <a:ext cx="2767527" cy="26977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176003" y="7108606"/>
            <a:ext cx="2767570" cy="27043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50771" y="7069591"/>
            <a:ext cx="2762817" cy="2692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r="66273"/>
          <a:stretch>
            <a:fillRect/>
          </a:stretch>
        </p:blipFill>
        <p:spPr>
          <a:xfrm>
            <a:off x="-465049" y="-659904"/>
            <a:ext cx="8608770" cy="1147582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972337" y="6579365"/>
            <a:ext cx="1841412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Photoshop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36713" y="6579365"/>
            <a:ext cx="1841413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Acrobat Pro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68394" y="9864762"/>
            <a:ext cx="1582787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Lightroom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275005" y="3027587"/>
            <a:ext cx="2006724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Premiere Pro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97436" y="3067751"/>
            <a:ext cx="1831261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Adobe XD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28453" y="9836032"/>
            <a:ext cx="1607455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</a:rPr>
              <a:t>Illustattor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72105" y="3021691"/>
            <a:ext cx="2017216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After Effects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13161" y="6572465"/>
            <a:ext cx="1330412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</a:rPr>
              <a:t>InDesign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69BAC290-0B6A-1479-29B3-E1C81D71D5B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rcRect/>
          <a:stretch>
            <a:fillRect/>
          </a:stretch>
        </p:blipFill>
        <p:spPr>
          <a:xfrm>
            <a:off x="-4164146" y="-3831337"/>
            <a:ext cx="8628676" cy="8229600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78CA8356-D1D8-DB92-69A0-892E5DB3A58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5000"/>
          </a:blip>
          <a:srcRect/>
          <a:stretch>
            <a:fillRect/>
          </a:stretch>
        </p:blipFill>
        <p:spPr>
          <a:xfrm rot="-5711829">
            <a:off x="-5785472" y="7402297"/>
            <a:ext cx="8385213" cy="868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656" r="32617"/>
          <a:stretch>
            <a:fillRect/>
          </a:stretch>
        </p:blipFill>
        <p:spPr>
          <a:xfrm>
            <a:off x="-487836" y="-594410"/>
            <a:ext cx="8608770" cy="114758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7505497" cy="7581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21999"/>
          </a:blip>
          <a:srcRect/>
          <a:stretch>
            <a:fillRect/>
          </a:stretch>
        </p:blipFill>
        <p:spPr>
          <a:xfrm>
            <a:off x="-3080738" y="-3310423"/>
            <a:ext cx="7005010" cy="7175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21999"/>
          </a:blip>
          <a:srcRect/>
          <a:stretch>
            <a:fillRect/>
          </a:stretch>
        </p:blipFill>
        <p:spPr>
          <a:xfrm rot="2273286">
            <a:off x="-4829928" y="2070568"/>
            <a:ext cx="8997456" cy="9198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21999"/>
          </a:blip>
          <a:srcRect/>
          <a:stretch>
            <a:fillRect/>
          </a:stretch>
        </p:blipFill>
        <p:spPr>
          <a:xfrm>
            <a:off x="-1639425" y="7211455"/>
            <a:ext cx="971044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Content="1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273"/>
          <a:stretch>
            <a:fillRect/>
          </a:stretch>
        </p:blipFill>
        <p:spPr>
          <a:xfrm>
            <a:off x="-465049" y="-397202"/>
            <a:ext cx="8608770" cy="114758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58934" y="1368496"/>
            <a:ext cx="7550009" cy="7550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5000"/>
          </a:blip>
          <a:srcRect r="1123"/>
          <a:stretch>
            <a:fillRect/>
          </a:stretch>
        </p:blipFill>
        <p:spPr>
          <a:xfrm>
            <a:off x="12696783" y="-2407591"/>
            <a:ext cx="6427141" cy="6541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5000"/>
          </a:blip>
          <a:srcRect/>
          <a:stretch>
            <a:fillRect/>
          </a:stretch>
        </p:blipFill>
        <p:spPr>
          <a:xfrm>
            <a:off x="14931317" y="-992466"/>
            <a:ext cx="8385213" cy="8689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5000"/>
          </a:blip>
          <a:srcRect/>
          <a:stretch>
            <a:fillRect/>
          </a:stretch>
        </p:blipFill>
        <p:spPr>
          <a:xfrm rot="-10663686">
            <a:off x="13218784" y="5734608"/>
            <a:ext cx="8903462" cy="86586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7A6581-C6EB-5B4E-604C-900C5DE39A56}"/>
              </a:ext>
            </a:extLst>
          </p:cNvPr>
          <p:cNvSpPr txBox="1"/>
          <p:nvPr/>
        </p:nvSpPr>
        <p:spPr>
          <a:xfrm>
            <a:off x="4572000" y="321730"/>
            <a:ext cx="9144000" cy="150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9600" b="1" dirty="0">
                <a:solidFill>
                  <a:srgbClr val="000000"/>
                </a:solidFill>
                <a:latin typeface="PT Sans Bold"/>
              </a:rPr>
              <a:t>ALTERNATIVES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E6E1196-FD09-BBA7-4196-D46FA017FB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/>
          <a:stretch>
            <a:fillRect/>
          </a:stretch>
        </p:blipFill>
        <p:spPr>
          <a:xfrm rot="2273286">
            <a:off x="-5438928" y="2517178"/>
            <a:ext cx="8997456" cy="919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8C73F-F7D0-2105-3250-0079BDAC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r="1123"/>
          <a:stretch>
            <a:fillRect/>
          </a:stretch>
        </p:blipFill>
        <p:spPr>
          <a:xfrm>
            <a:off x="-2514600" y="-2049720"/>
            <a:ext cx="6427141" cy="654106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FB7A21C-E311-529A-A455-4DBB0346E6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711829">
            <a:off x="15466759" y="6247937"/>
            <a:ext cx="5311940" cy="550460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F873059-99D2-C027-2B99-6654AE3F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7" y="2226876"/>
            <a:ext cx="8714703" cy="20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ontify logo transparent PNG - StickPNG">
            <a:extLst>
              <a:ext uri="{FF2B5EF4-FFF2-40B4-BE49-F238E27FC236}">
                <a16:creationId xmlns:a16="http://schemas.microsoft.com/office/drawing/2014/main" id="{29B1F213-C298-2F4C-A353-9463FCE7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402" y="1749690"/>
            <a:ext cx="6334386" cy="33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onday.com | A new way of working">
            <a:extLst>
              <a:ext uri="{FF2B5EF4-FFF2-40B4-BE49-F238E27FC236}">
                <a16:creationId xmlns:a16="http://schemas.microsoft.com/office/drawing/2014/main" id="{4756ED73-4459-9E0D-C512-A8616B37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5" y="5029237"/>
            <a:ext cx="7928870" cy="27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F0FFDCC-A62C-F17C-5DD6-8A0C8CCF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95" y="4846526"/>
            <a:ext cx="10363200" cy="328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3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Content="1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1000"/>
          </a:blip>
          <a:srcRect/>
          <a:stretch>
            <a:fillRect/>
          </a:stretch>
        </p:blipFill>
        <p:spPr>
          <a:xfrm>
            <a:off x="14931317" y="-992466"/>
            <a:ext cx="8385213" cy="86893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78965" y="5030215"/>
            <a:ext cx="5256785" cy="5256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1000"/>
          </a:blip>
          <a:srcRect/>
          <a:stretch>
            <a:fillRect/>
          </a:stretch>
        </p:blipFill>
        <p:spPr>
          <a:xfrm rot="2273286">
            <a:off x="12981331" y="4449100"/>
            <a:ext cx="8997456" cy="91986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1000"/>
          </a:blip>
          <a:srcRect/>
          <a:stretch>
            <a:fillRect/>
          </a:stretch>
        </p:blipFill>
        <p:spPr>
          <a:xfrm>
            <a:off x="-2325685" y="6172200"/>
            <a:ext cx="8628676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61000"/>
          </a:blip>
          <a:srcRect/>
          <a:stretch>
            <a:fillRect/>
          </a:stretch>
        </p:blipFill>
        <p:spPr>
          <a:xfrm>
            <a:off x="-2505049" y="-4183995"/>
            <a:ext cx="7663815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50515" y="5962915"/>
            <a:ext cx="5913684" cy="328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</a:pPr>
            <a:r>
              <a:rPr lang="en-US" sz="5589" dirty="0">
                <a:solidFill>
                  <a:srgbClr val="111111"/>
                </a:solidFill>
                <a:latin typeface="Squad Bold"/>
              </a:rPr>
              <a:t>Teams</a:t>
            </a:r>
          </a:p>
          <a:p>
            <a:pPr algn="ctr">
              <a:lnSpc>
                <a:spcPts val="7824"/>
              </a:lnSpc>
              <a:spcBef>
                <a:spcPct val="0"/>
              </a:spcBef>
            </a:pPr>
            <a:r>
              <a:rPr lang="en-US" sz="5589" dirty="0">
                <a:solidFill>
                  <a:srgbClr val="111111"/>
                </a:solidFill>
                <a:latin typeface="Squad Bold"/>
              </a:rPr>
              <a:t> saved</a:t>
            </a:r>
            <a:r>
              <a:rPr lang="en-US" sz="5589" dirty="0">
                <a:solidFill>
                  <a:srgbClr val="111111"/>
                </a:solidFill>
                <a:latin typeface="Squad Bold Bold"/>
              </a:rPr>
              <a:t> </a:t>
            </a:r>
          </a:p>
          <a:p>
            <a:pPr algn="ctr">
              <a:lnSpc>
                <a:spcPts val="9773"/>
              </a:lnSpc>
              <a:spcBef>
                <a:spcPct val="0"/>
              </a:spcBef>
            </a:pPr>
            <a:r>
              <a:rPr lang="en-US" sz="7200" dirty="0">
                <a:solidFill>
                  <a:srgbClr val="111111"/>
                </a:solidFill>
                <a:latin typeface="Squad Bold Bold"/>
              </a:rPr>
              <a:t>3.6 Hours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173355" y="3888580"/>
            <a:ext cx="8810507" cy="253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28"/>
              </a:lnSpc>
              <a:spcBef>
                <a:spcPct val="0"/>
              </a:spcBef>
            </a:pPr>
            <a:r>
              <a:rPr lang="en-US" sz="12520" dirty="0">
                <a:solidFill>
                  <a:srgbClr val="111111"/>
                </a:solidFill>
                <a:latin typeface="Squad Bold Bold"/>
              </a:rPr>
              <a:t>STATS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39241" y="4768584"/>
            <a:ext cx="5856580" cy="5856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63782" y="-1303183"/>
            <a:ext cx="6622681" cy="6622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78849" y="154207"/>
            <a:ext cx="6084933" cy="608493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111396" y="5891841"/>
            <a:ext cx="5475067" cy="3605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73"/>
              </a:lnSpc>
            </a:pPr>
            <a:r>
              <a:rPr lang="en-US" sz="9600" dirty="0">
                <a:solidFill>
                  <a:srgbClr val="111111"/>
                </a:solidFill>
                <a:latin typeface="Squad Bold Bold"/>
              </a:rPr>
              <a:t>41% </a:t>
            </a:r>
          </a:p>
          <a:p>
            <a:pPr algn="ctr">
              <a:lnSpc>
                <a:spcPts val="6624"/>
              </a:lnSpc>
              <a:spcBef>
                <a:spcPct val="0"/>
              </a:spcBef>
            </a:pPr>
            <a:r>
              <a:rPr lang="en-US" sz="4000" dirty="0">
                <a:solidFill>
                  <a:srgbClr val="111111"/>
                </a:solidFill>
                <a:latin typeface="Squad Bold"/>
              </a:rPr>
              <a:t>have noticed a better streamline in team workflows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80820" y="108487"/>
            <a:ext cx="6084933" cy="4523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12"/>
              </a:lnSpc>
            </a:pPr>
            <a:r>
              <a:rPr lang="en-US" sz="9600" dirty="0">
                <a:solidFill>
                  <a:srgbClr val="111111"/>
                </a:solidFill>
                <a:latin typeface="Squad Bold Bold"/>
              </a:rPr>
              <a:t>35% </a:t>
            </a:r>
          </a:p>
          <a:p>
            <a:pPr algn="ctr">
              <a:lnSpc>
                <a:spcPts val="6447"/>
              </a:lnSpc>
              <a:spcBef>
                <a:spcPct val="0"/>
              </a:spcBef>
            </a:pPr>
            <a:r>
              <a:rPr lang="en-US" sz="4605" dirty="0">
                <a:solidFill>
                  <a:srgbClr val="111111"/>
                </a:solidFill>
                <a:latin typeface="Squad Bold"/>
              </a:rPr>
              <a:t>of organizations have noticed an increase in productivity creative projects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27061" y="1187136"/>
            <a:ext cx="4388509" cy="371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  <a:spcBef>
                <a:spcPct val="0"/>
              </a:spcBef>
            </a:pPr>
            <a:r>
              <a:rPr lang="en-US" sz="6236" dirty="0">
                <a:solidFill>
                  <a:srgbClr val="111111"/>
                </a:solidFill>
                <a:latin typeface="Squad Bold"/>
              </a:rPr>
              <a:t>Individuals saved </a:t>
            </a:r>
          </a:p>
          <a:p>
            <a:pPr algn="ctr">
              <a:lnSpc>
                <a:spcPts val="10891"/>
              </a:lnSpc>
              <a:spcBef>
                <a:spcPct val="0"/>
              </a:spcBef>
            </a:pPr>
            <a:r>
              <a:rPr lang="en-US" sz="7779" dirty="0">
                <a:solidFill>
                  <a:srgbClr val="111111"/>
                </a:solidFill>
                <a:latin typeface="Squad Bold Bold"/>
              </a:rPr>
              <a:t>2.9 Hours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7EC3019C-4E15-D2EC-3A80-D2434438D2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8" y="7604358"/>
            <a:ext cx="2665988" cy="266598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E393091-4614-3640-A5CB-486110C63C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907031" y="9835773"/>
            <a:ext cx="380969" cy="434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243"/>
          <a:stretch>
            <a:fillRect/>
          </a:stretch>
        </p:blipFill>
        <p:spPr>
          <a:xfrm>
            <a:off x="1123167" y="1124036"/>
            <a:ext cx="6813301" cy="4099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51533" y="1367362"/>
            <a:ext cx="6835614" cy="3855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41166" y="5774476"/>
            <a:ext cx="6805668" cy="38388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29841" y="5335428"/>
            <a:ext cx="6805667" cy="629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PT Sans Bold"/>
              </a:rPr>
              <a:t>Have Every Tool At Our Disposal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14521" y="5285501"/>
            <a:ext cx="7914159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PT Sans Bold"/>
              </a:rPr>
              <a:t>Collaborate Efficiently And Effectively 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45733" y="9372608"/>
            <a:ext cx="6805667" cy="622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Canva Sans Bold"/>
              </a:rPr>
              <a:t>Maintain Company Control.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8B835-695F-D526-9090-65FE0ADA981F}"/>
              </a:ext>
            </a:extLst>
          </p:cNvPr>
          <p:cNvSpPr txBox="1"/>
          <p:nvPr/>
        </p:nvSpPr>
        <p:spPr>
          <a:xfrm>
            <a:off x="4518660" y="199249"/>
            <a:ext cx="9250680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6600" b="1" dirty="0">
                <a:latin typeface="PT Sans" panose="020B0503020203020204" pitchFamily="34" charset="77"/>
              </a:rPr>
              <a:t>FINAL POINTS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Content="1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273286">
            <a:off x="14340656" y="3145259"/>
            <a:ext cx="8997456" cy="9198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85473">
            <a:off x="14103145" y="-3065307"/>
            <a:ext cx="8628676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0636" y="7353075"/>
            <a:ext cx="9710442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123"/>
          <a:stretch>
            <a:fillRect/>
          </a:stretch>
        </p:blipFill>
        <p:spPr>
          <a:xfrm rot="1826863">
            <a:off x="-2725959" y="-1671461"/>
            <a:ext cx="6427141" cy="65410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756452" y="1351981"/>
            <a:ext cx="9214834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33677" y="5800411"/>
            <a:ext cx="7890129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711829">
            <a:off x="1660262" y="-5214120"/>
            <a:ext cx="8385213" cy="86893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95645" y="-5693938"/>
            <a:ext cx="7660212" cy="8229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7903" y="4675216"/>
            <a:ext cx="17032194" cy="144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10400" dirty="0">
                <a:solidFill>
                  <a:srgbClr val="000000"/>
                </a:solidFill>
                <a:latin typeface="PT Sans Bold"/>
              </a:rPr>
              <a:t>THANK YOU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EDFA5DD-EC6B-B83C-37D9-E497C93EB3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2740" y="345306"/>
            <a:ext cx="8582519" cy="87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5998" b="1" dirty="0">
                <a:solidFill>
                  <a:srgbClr val="EA0124"/>
                </a:solidFill>
                <a:latin typeface="PT Sans" panose="020B0503020203020204" pitchFamily="34" charset="77"/>
              </a:rPr>
              <a:t>TABLE OF CONTENTS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11610" y="2619975"/>
            <a:ext cx="4437063" cy="7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LARIMER &amp; 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83339" y="1846525"/>
            <a:ext cx="2014450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>
                <a:solidFill>
                  <a:srgbClr val="EA0124"/>
                </a:solidFill>
                <a:latin typeface="Lilita One Bold"/>
              </a:rPr>
              <a:t>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11610" y="5032487"/>
            <a:ext cx="2982049" cy="7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SERVICES</a:t>
            </a:r>
            <a:r>
              <a:rPr lang="en-US" sz="4599" b="1" dirty="0">
                <a:solidFill>
                  <a:srgbClr val="EA0124"/>
                </a:solidFill>
                <a:latin typeface="Lilita One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83339" y="4259037"/>
            <a:ext cx="2261438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>
                <a:solidFill>
                  <a:srgbClr val="EA0124"/>
                </a:solidFill>
                <a:latin typeface="Lilita One 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11610" y="7445000"/>
            <a:ext cx="4427538" cy="7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ISSUES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83339" y="6671549"/>
            <a:ext cx="2251913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>
                <a:solidFill>
                  <a:srgbClr val="EA0124"/>
                </a:solidFill>
                <a:latin typeface="Lilita One Bold"/>
              </a:rPr>
              <a:t>03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03780">
            <a:off x="12749948" y="8264879"/>
            <a:ext cx="8554669" cy="541277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85943" y="2619975"/>
            <a:ext cx="7713158" cy="787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ADOBE CREATIVE CLOUD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33368" y="1846525"/>
            <a:ext cx="2350125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 dirty="0">
                <a:solidFill>
                  <a:srgbClr val="EA0124"/>
                </a:solidFill>
                <a:latin typeface="Lilita One"/>
              </a:rPr>
              <a:t>04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485943" y="5032487"/>
            <a:ext cx="4437063" cy="7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STATS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33368" y="4259037"/>
            <a:ext cx="2014450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>
                <a:solidFill>
                  <a:srgbClr val="EA0124"/>
                </a:solidFill>
                <a:latin typeface="Lilita One Bold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85943" y="7542224"/>
            <a:ext cx="4130674" cy="7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FINAL</a:t>
            </a:r>
            <a:r>
              <a:rPr lang="en-US" sz="4599" b="1" dirty="0">
                <a:solidFill>
                  <a:srgbClr val="EA0124"/>
                </a:solidFill>
                <a:latin typeface="Lilita One Bold"/>
              </a:rPr>
              <a:t> </a:t>
            </a:r>
            <a:r>
              <a:rPr lang="en-US" sz="4599" b="1" dirty="0">
                <a:solidFill>
                  <a:srgbClr val="EA0124"/>
                </a:solidFill>
                <a:latin typeface="PT Sans" panose="020B0503020203020204" pitchFamily="34" charset="77"/>
              </a:rPr>
              <a:t>POINTS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33368" y="6768774"/>
            <a:ext cx="2261438" cy="218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79"/>
              </a:lnSpc>
            </a:pPr>
            <a:r>
              <a:rPr lang="en-US" sz="12699">
                <a:solidFill>
                  <a:srgbClr val="EA0124"/>
                </a:solidFill>
                <a:latin typeface="Lilita One Bold"/>
              </a:rPr>
              <a:t>06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6511" t="34911" r="28145" b="30890"/>
          <a:stretch>
            <a:fillRect/>
          </a:stretch>
        </p:blipFill>
        <p:spPr>
          <a:xfrm>
            <a:off x="6419240" y="310776"/>
            <a:ext cx="5449519" cy="2055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2152" y="5695518"/>
            <a:ext cx="3867912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5037" y="4823862"/>
            <a:ext cx="16577554" cy="102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2"/>
              </a:lnSpc>
            </a:pPr>
            <a:r>
              <a:rPr lang="en-US" sz="3653" b="1" dirty="0">
                <a:solidFill>
                  <a:srgbClr val="F03C45"/>
                </a:solidFill>
                <a:latin typeface="PT Sans" panose="020B0503020203020204" pitchFamily="34" charset="77"/>
              </a:rPr>
              <a:t>STORIES HAVE THE ABILITY TO BREATHE LIFE AND DIMENSION INTO EVENTS AND COMPANIES THAT MIGHT OTHERWISE BE FLAT.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5037" y="6974101"/>
            <a:ext cx="16230600" cy="56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5"/>
              </a:lnSpc>
            </a:pPr>
            <a:r>
              <a:rPr lang="en-US" sz="3949" b="1" dirty="0">
                <a:solidFill>
                  <a:srgbClr val="F03C45"/>
                </a:solidFill>
                <a:latin typeface="PT Sans" panose="020B0503020203020204" pitchFamily="34" charset="77"/>
              </a:rPr>
              <a:t>COLLABORATION AND CREATIVITY IS WHAT WE STRIVE FOR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5037" y="2935188"/>
            <a:ext cx="1677792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1"/>
              </a:lnSpc>
            </a:pPr>
            <a:r>
              <a:rPr lang="en-US" sz="3662" b="1" dirty="0">
                <a:solidFill>
                  <a:srgbClr val="F03C45"/>
                </a:solidFill>
                <a:latin typeface="PT Sans" panose="020B0503020203020204" pitchFamily="34" charset="77"/>
              </a:rPr>
              <a:t>BRIDGE BUSINESS STRATEGY AND BRAND STRATEGY USING DATA-DRIVEN INSIGHT AND COMPELLING CREATIVE CONTENT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80" t="6171" r="4210" b="31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34465" y="119444"/>
            <a:ext cx="13965983" cy="101777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76415" y="6587885"/>
            <a:ext cx="3379457" cy="2568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5996" y="6144895"/>
            <a:ext cx="3203238" cy="30590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77500" y="6064539"/>
            <a:ext cx="3091734" cy="30917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76415" y="6166566"/>
            <a:ext cx="3091734" cy="30917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57691" y="3306319"/>
            <a:ext cx="10914354" cy="12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1"/>
              </a:lnSpc>
            </a:pPr>
            <a:r>
              <a:rPr lang="en-US" sz="3543" dirty="0">
                <a:solidFill>
                  <a:srgbClr val="000000"/>
                </a:solidFill>
                <a:latin typeface="PT Sans Bold"/>
              </a:rPr>
              <a:t>Finding a software that is compatible with a majority of the services we provide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7467" y="3378358"/>
            <a:ext cx="823886" cy="75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PT Sans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7467" y="4992976"/>
            <a:ext cx="823886" cy="75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PT Sans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7691" y="5026265"/>
            <a:ext cx="11742757" cy="60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1"/>
              </a:lnSpc>
            </a:pPr>
            <a:r>
              <a:rPr lang="en-US" sz="3543" dirty="0">
                <a:solidFill>
                  <a:srgbClr val="000000"/>
                </a:solidFill>
                <a:latin typeface="PT Sans Bold"/>
              </a:rPr>
              <a:t>Lack of efficient and seamless collaboration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193503"/>
            <a:ext cx="16230600" cy="14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dirty="0">
                <a:solidFill>
                  <a:srgbClr val="000000"/>
                </a:solidFill>
                <a:latin typeface="PT Sans Bold"/>
              </a:rPr>
              <a:t>Issues 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F097500-34FC-F329-3C1D-C0907F7E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411700" y="9308672"/>
            <a:ext cx="841387" cy="9597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7903" y="306096"/>
            <a:ext cx="17032194" cy="144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10400" dirty="0">
                <a:solidFill>
                  <a:srgbClr val="000000"/>
                </a:solidFill>
                <a:latin typeface="PT Sans Bold"/>
              </a:rPr>
              <a:t>CREATIVE CLOUD FOR TEAMS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273286">
            <a:off x="13085789" y="6721918"/>
            <a:ext cx="8997456" cy="91986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1123"/>
          <a:stretch>
            <a:fillRect/>
          </a:stretch>
        </p:blipFill>
        <p:spPr>
          <a:xfrm rot="1826863">
            <a:off x="-2111724" y="1658108"/>
            <a:ext cx="6427141" cy="6541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26863">
            <a:off x="-2183594" y="4387336"/>
            <a:ext cx="8385213" cy="8689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29588" y="1908624"/>
            <a:ext cx="8117406" cy="7914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33944" y="878425"/>
            <a:ext cx="18955889" cy="8530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3793" y="2213757"/>
            <a:ext cx="1868999" cy="18689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97416" y="2213757"/>
            <a:ext cx="2957336" cy="1632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4587525"/>
            <a:ext cx="4037469" cy="2228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3793" y="7321033"/>
            <a:ext cx="4324531" cy="23871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38378" y="2200383"/>
            <a:ext cx="4324531" cy="23871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8960"/>
          <a:stretch>
            <a:fillRect/>
          </a:stretch>
        </p:blipFill>
        <p:spPr>
          <a:xfrm>
            <a:off x="7539186" y="5143500"/>
            <a:ext cx="4123724" cy="16170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38378" y="7754479"/>
            <a:ext cx="4324531" cy="23871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31"/>
          <a:stretch>
            <a:fillRect/>
          </a:stretch>
        </p:blipFill>
        <p:spPr>
          <a:xfrm>
            <a:off x="14024321" y="7863446"/>
            <a:ext cx="3994875" cy="1545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494" r="10184" b="35706"/>
          <a:stretch>
            <a:fillRect/>
          </a:stretch>
        </p:blipFill>
        <p:spPr>
          <a:xfrm>
            <a:off x="14024321" y="5300915"/>
            <a:ext cx="3994875" cy="14190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4135" y="2213757"/>
            <a:ext cx="4175061" cy="23046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259300" y="9156272"/>
            <a:ext cx="841387" cy="9597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160</Words>
  <Application>Microsoft Macintosh PowerPoint</Application>
  <PresentationFormat>Custom</PresentationFormat>
  <Paragraphs>52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Lilita One</vt:lpstr>
      <vt:lpstr>Arial</vt:lpstr>
      <vt:lpstr>Squad Bold</vt:lpstr>
      <vt:lpstr>PT Sans</vt:lpstr>
      <vt:lpstr>Squad Bold Bold</vt:lpstr>
      <vt:lpstr>Lilita One Bold</vt:lpstr>
      <vt:lpstr>PT Sans Bold</vt:lpstr>
      <vt:lpstr>Canva Sans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ADOBE</dc:title>
  <cp:lastModifiedBy>Carloune Benedict</cp:lastModifiedBy>
  <cp:revision>6</cp:revision>
  <dcterms:created xsi:type="dcterms:W3CDTF">2006-08-16T00:00:00Z</dcterms:created>
  <dcterms:modified xsi:type="dcterms:W3CDTF">2022-11-15T17:24:32Z</dcterms:modified>
  <dc:identifier>DAFRZqoD4jQ</dc:identifier>
</cp:coreProperties>
</file>